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019" autoAdjust="0"/>
    <p:restoredTop sz="94694"/>
  </p:normalViewPr>
  <p:slideViewPr>
    <p:cSldViewPr snapToGrid="0">
      <p:cViewPr varScale="1">
        <p:scale>
          <a:sx n="129" d="100"/>
          <a:sy n="129" d="100"/>
        </p:scale>
        <p:origin x="10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BDC235-D187-C7A2-4906-85C9D67A00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959" y="5129634"/>
            <a:ext cx="2879124" cy="8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248905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12/9/25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DD475D16-75EC-D003-9184-A2C6D6DAFE3D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745" y="6088053"/>
            <a:ext cx="2516055" cy="7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7</cp:revision>
  <dcterms:created xsi:type="dcterms:W3CDTF">2020-01-27T20:57:30Z</dcterms:created>
  <dcterms:modified xsi:type="dcterms:W3CDTF">2025-12-10T05:19:47Z</dcterms:modified>
</cp:coreProperties>
</file>